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6" r:id="rId3"/>
    <p:sldId id="262" r:id="rId4"/>
    <p:sldId id="264" r:id="rId5"/>
    <p:sldId id="267" r:id="rId6"/>
    <p:sldId id="268" r:id="rId7"/>
    <p:sldId id="269" r:id="rId8"/>
  </p:sldIdLst>
  <p:sldSz cx="9144000" cy="6858000" type="screen4x3"/>
  <p:notesSz cx="6742113" cy="987266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646567"/>
    <a:srgbClr val="6790C6"/>
    <a:srgbClr val="000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3E9CA-4C1A-4294-8FAA-9084EB6BC417}" type="datetimeFigureOut">
              <a:rPr lang="fr-FR" smtClean="0"/>
              <a:t>09/02/2024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4341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4688" y="4751388"/>
            <a:ext cx="5392737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10B77-C8F6-4328-A91B-12E13F7041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489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blipFill dpi="0" rotWithShape="1">
          <a:blip r:embed="rId2">
            <a:alphaModFix amt="32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013176"/>
            <a:ext cx="9144000" cy="1109812"/>
          </a:xfrm>
          <a:solidFill>
            <a:srgbClr val="6790C6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altLang="fr-FR" noProof="0" smtClean="0"/>
              <a:t>Modifiez le style du titre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44DD1ED-6187-4A79-BE16-2573E380C462}" type="slidenum">
              <a:rPr lang="fr-FR" altLang="fr-FR"/>
              <a:pPr/>
              <a:t>‹N°›</a:t>
            </a:fld>
            <a:endParaRPr lang="fr-FR" altLang="fr-FR"/>
          </a:p>
        </p:txBody>
      </p:sp>
      <p:pic>
        <p:nvPicPr>
          <p:cNvPr id="6156" name="Picture 12" descr="logCHUDijBour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0"/>
            <a:ext cx="190817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DDA7B-D423-4F4A-8995-D0AEAFDD24A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18850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1261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1261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90EEC-68B4-4B5E-BDDC-EE8F75C2997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24605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0CEC1-C236-4381-8420-809834E8EE5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23722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46E9D-0AB5-4954-BDD2-CF0D5BAA570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16482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F4D40-8738-4C42-98B8-0DA5AEDEB92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4199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B84F3-5434-4EF2-B29C-F391D7457F2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36698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E3EE4-2CD1-4DDC-A948-319B0215E8F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1586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92791-D6D6-4D4F-82BD-533A1626919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5957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76E6E-A08D-4A13-A907-B56C727D51A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21293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8F194-8F5D-4F9C-8D2E-EEBA7CE2D9F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2692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Barres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72498">
            <a:off x="8101013" y="260350"/>
            <a:ext cx="1223962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0"/>
            <a:ext cx="78851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fr-FR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5672DA2-97D1-423F-A8E3-C35614F2AB5B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 flipH="1">
            <a:off x="1258888" y="1196975"/>
            <a:ext cx="7885112" cy="0"/>
          </a:xfrm>
          <a:prstGeom prst="line">
            <a:avLst/>
          </a:prstGeom>
          <a:noFill/>
          <a:ln w="57150">
            <a:solidFill>
              <a:srgbClr val="6790C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035" name="Picture 11" descr="logCHUDijBourg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4150" y="-174625"/>
            <a:ext cx="158750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>
          <a:solidFill>
            <a:srgbClr val="00004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>
          <a:solidFill>
            <a:srgbClr val="00004C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>
          <a:solidFill>
            <a:srgbClr val="00004C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>
          <a:solidFill>
            <a:srgbClr val="00004C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>
          <a:solidFill>
            <a:srgbClr val="00004C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000">
          <a:solidFill>
            <a:srgbClr val="00004C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000">
          <a:solidFill>
            <a:srgbClr val="00004C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000">
          <a:solidFill>
            <a:srgbClr val="00004C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000">
          <a:solidFill>
            <a:srgbClr val="00004C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AutoShape 5" descr="2Q=="/>
          <p:cNvSpPr>
            <a:spLocks noChangeAspect="1" noChangeArrowheads="1"/>
          </p:cNvSpPr>
          <p:nvPr/>
        </p:nvSpPr>
        <p:spPr bwMode="auto">
          <a:xfrm>
            <a:off x="3500438" y="235743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altLang="fr-FR" dirty="0" smtClean="0"/>
              <a:t>Commission Innovation du </a:t>
            </a:r>
            <a:r>
              <a:rPr lang="fr-FR" altLang="fr-FR" dirty="0" smtClean="0"/>
              <a:t>13/05/2024</a:t>
            </a:r>
            <a:endParaRPr lang="fr-FR" alt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907704" y="2357438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NOM_INNOVATION</a:t>
            </a:r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331640" y="6165304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Présentation par le Pr/Dr …..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44DD1ED-6187-4A79-BE16-2573E380C462}" type="slidenum">
              <a:rPr lang="fr-FR" altLang="fr-FR" smtClean="0"/>
              <a:pPr/>
              <a:t>1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fr-FR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                       1</a:t>
            </a:r>
            <a:r>
              <a:rPr lang="fr-FR" baseline="30000" dirty="0" smtClean="0">
                <a:solidFill>
                  <a:schemeClr val="bg1">
                    <a:lumMod val="75000"/>
                  </a:schemeClr>
                </a:solidFill>
              </a:rPr>
              <a:t>ère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 diapo</a:t>
            </a:r>
            <a:endParaRPr lang="fr-F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CEC1-C236-4381-8420-809834E8EE52}" type="slidenum">
              <a:rPr lang="fr-FR" altLang="fr-FR" smtClean="0"/>
              <a:pPr/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80681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CEC1-C236-4381-8420-809834E8EE52}" type="slidenum">
              <a:rPr lang="fr-FR" altLang="fr-FR" smtClean="0"/>
              <a:pPr/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49567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CEC1-C236-4381-8420-809834E8EE52}" type="slidenum">
              <a:rPr lang="fr-FR" altLang="fr-FR" smtClean="0"/>
              <a:pPr/>
              <a:t>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73426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CEC1-C236-4381-8420-809834E8EE52}" type="slidenum">
              <a:rPr lang="fr-FR" altLang="fr-FR" smtClean="0"/>
              <a:pPr/>
              <a:t>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47359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fr-FR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fr-FR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               5</a:t>
            </a:r>
            <a:r>
              <a:rPr lang="fr-FR" baseline="30000" dirty="0" smtClean="0">
                <a:solidFill>
                  <a:schemeClr val="bg1">
                    <a:lumMod val="75000"/>
                  </a:schemeClr>
                </a:solidFill>
              </a:rPr>
              <a:t>ème</a:t>
            </a:r>
            <a:r>
              <a:rPr lang="fr-FR" dirty="0" smtClean="0">
                <a:solidFill>
                  <a:schemeClr val="bg1">
                    <a:lumMod val="75000"/>
                  </a:schemeClr>
                </a:solidFill>
              </a:rPr>
              <a:t> et dernière diapo (merci de ne pas rajouter de diapo supplémentaire)</a:t>
            </a:r>
            <a:endParaRPr lang="fr-F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0CEC1-C236-4381-8420-809834E8EE52}" type="slidenum">
              <a:rPr lang="fr-FR" altLang="fr-FR" smtClean="0"/>
              <a:pPr/>
              <a:t>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15410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6E9D-0AB5-4954-BDD2-CF0D5BAA570B}" type="slidenum">
              <a:rPr lang="fr-FR" altLang="fr-FR" smtClean="0"/>
              <a:pPr/>
              <a:t>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43298922"/>
      </p:ext>
    </p:extLst>
  </p:cSld>
  <p:clrMapOvr>
    <a:masterClrMapping/>
  </p:clrMapOvr>
</p:sld>
</file>

<file path=ppt/theme/theme1.xml><?xml version="1.0" encoding="utf-8"?>
<a:theme xmlns:a="http://schemas.openxmlformats.org/drawingml/2006/main" name="ppt_institutionnel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ppt_institutionnel</Template>
  <TotalTime>293</TotalTime>
  <Words>36</Words>
  <Application>Microsoft Office PowerPoint</Application>
  <PresentationFormat>Affichage à l'écran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Tahoma</vt:lpstr>
      <vt:lpstr>ppt_institutionnel</vt:lpstr>
      <vt:lpstr>Commission Innovation du 13/05/2024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MERCI</vt:lpstr>
    </vt:vector>
  </TitlesOfParts>
  <Company>CHU-DIJON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SOILLY Anne-Laure</dc:creator>
  <cp:lastModifiedBy>SOILLY Anne-Laure</cp:lastModifiedBy>
  <cp:revision>30</cp:revision>
  <cp:lastPrinted>2021-02-09T14:08:34Z</cp:lastPrinted>
  <dcterms:created xsi:type="dcterms:W3CDTF">2021-02-09T12:52:43Z</dcterms:created>
  <dcterms:modified xsi:type="dcterms:W3CDTF">2024-02-09T13:37:06Z</dcterms:modified>
</cp:coreProperties>
</file>